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DF6A5-F045-4426-874B-D6C96EC9CE62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19DF9-61F0-4759-AB50-86957055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cc.ed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9670"/>
            <a:ext cx="1196975" cy="5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69" name="Picture 5" descr="NHCC Logo">
            <a:hlinkClick r:id="rId3" tooltip="North Hennepin Community Colleg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53445"/>
            <a:ext cx="4953000" cy="3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7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FB969-3DD3-4256-9E75-600785E5B4D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B22B30-213A-4F67-A8C1-3BC440DD96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9670"/>
            <a:ext cx="1196975" cy="5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North Hennepin 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Community College</a:t>
            </a:r>
            <a:r>
              <a:rPr lang="en-US" sz="4000" b="1" dirty="0" smtClean="0">
                <a:solidFill>
                  <a:srgbClr val="000000"/>
                </a:solidFill>
              </a:rPr>
              <a:t/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MS4 Plan</a:t>
            </a:r>
            <a:endParaRPr lang="en-US" sz="4000" b="1" dirty="0" smtClean="0">
              <a:solidFill>
                <a:srgbClr val="4A617B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685800" y="441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400" b="1" dirty="0" smtClean="0">
                <a:latin typeface="Tahoma" pitchFamily="34" charset="0"/>
              </a:rPr>
              <a:t>October 24, 2014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4000" dirty="0">
                <a:latin typeface="Tahoma" pitchFamily="34" charset="0"/>
              </a:rPr>
              <a:t/>
            </a:r>
            <a:br>
              <a:rPr lang="en-US" sz="4000" dirty="0">
                <a:latin typeface="Tahoma" pitchFamily="34" charset="0"/>
              </a:rPr>
            </a:br>
            <a:endParaRPr lang="en-US" sz="4000" b="1" dirty="0">
              <a:solidFill>
                <a:srgbClr val="4A617B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057400"/>
            <a:ext cx="33528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3657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Please Contact:</a:t>
            </a:r>
            <a:endParaRPr lang="en-US" dirty="0" smtClean="0"/>
          </a:p>
          <a:p>
            <a:r>
              <a:rPr lang="en-US" dirty="0" smtClean="0"/>
              <a:t>Tim Morrell</a:t>
            </a:r>
          </a:p>
          <a:p>
            <a:r>
              <a:rPr lang="en-US" dirty="0" smtClean="0"/>
              <a:t>NHCC Safety and Health Officer</a:t>
            </a:r>
          </a:p>
          <a:p>
            <a:r>
              <a:rPr lang="en-US" dirty="0" smtClean="0"/>
              <a:t>763-488-03-132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A3A63"/>
                </a:solidFill>
              </a:rPr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620000" cy="4295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First, what does MS4 stand for?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Small Municipal Separate Storm Sewer Systems (MS4)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Why is North Hennepin Community College an MS4?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MnSCU</a:t>
            </a:r>
            <a:r>
              <a:rPr lang="en-US" dirty="0" smtClean="0"/>
              <a:t> campuses located in an urban area were designated by the Minnesota Pollution Control Agency as an MS4 in 2006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the goal of an MS4 Plan?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To maintain and improve “waters of the state” through treatment of urban storm water runoff.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required by an MS4 Plan?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620000" cy="4295775"/>
          </a:xfrm>
        </p:spPr>
        <p:txBody>
          <a:bodyPr/>
          <a:lstStyle/>
          <a:p>
            <a:pPr eaLnBrk="1" hangingPunct="1"/>
            <a:r>
              <a:rPr lang="en-US" dirty="0" smtClean="0"/>
              <a:t>Implement six minimum control measures (MCMs)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Public education and outreach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Public participation and involvement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Illicit discharge detection and elimination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Construction site runoff control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Post construction site runoff control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Pollution prevention/good housekeeping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MCM I – Public Education and Outreach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4572000" cy="3352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Distribute education materials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Public participation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Education program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Annual public meeting</a:t>
            </a:r>
          </a:p>
        </p:txBody>
      </p:sp>
      <p:pic>
        <p:nvPicPr>
          <p:cNvPr id="5124" name="Picture 6" descr="mmpu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336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57200" y="533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MCM II – Public Participation/ Involvement</a:t>
            </a:r>
          </a:p>
        </p:txBody>
      </p:sp>
      <p:pic>
        <p:nvPicPr>
          <p:cNvPr id="6147" name="Picture 8" descr="victory residents at ryan lake clean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51313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533400" y="2209800"/>
            <a:ext cx="39624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" indent="-182880">
              <a:spcBef>
                <a:spcPts val="12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/>
              <a:t>Public notice of annual meeting</a:t>
            </a:r>
          </a:p>
          <a:p>
            <a:pPr marL="182880" indent="-182880">
              <a:spcBef>
                <a:spcPts val="12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/>
              <a:t>Solicit public input </a:t>
            </a:r>
          </a:p>
          <a:p>
            <a:pPr marL="182880" indent="-182880">
              <a:spcBef>
                <a:spcPts val="12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/>
              <a:t>Consider public input</a:t>
            </a:r>
          </a:p>
          <a:p>
            <a:pPr marL="182880" indent="-182880">
              <a:spcBef>
                <a:spcPts val="12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/>
              <a:t>Annual campus clean-up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MCM III – Illicit Discharge Detection and Elimination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52625"/>
            <a:ext cx="4038600" cy="42957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Storm sewer map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Regulatory control program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Detection plan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Public and employee information program</a:t>
            </a:r>
          </a:p>
        </p:txBody>
      </p:sp>
      <p:pic>
        <p:nvPicPr>
          <p:cNvPr id="7172" name="Picture 4" descr="mmillic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MCM IV – Construction Site Storm water run-off control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572000" cy="4295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Construction site erosion and sediment control BMPs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Waste control BMPs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Site plan reviews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Procedure for complaints of storm water non-compliance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Site inspection and enforcement </a:t>
            </a:r>
          </a:p>
        </p:txBody>
      </p:sp>
      <p:pic>
        <p:nvPicPr>
          <p:cNvPr id="8196" name="Picture 4" descr="hay bale  erosion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MCM V – Post Construction Site Run-off Control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1"/>
            <a:ext cx="4648200" cy="35814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Development of structural and non-structural storm water BMPs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Regulatory mechanisms for compliance 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Long-term O &amp; M of BMPs</a:t>
            </a:r>
          </a:p>
        </p:txBody>
      </p:sp>
      <p:pic>
        <p:nvPicPr>
          <p:cNvPr id="9220" name="Picture 4" descr="DSCN47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40995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MCM VI – Pollution Prevention/Good Housekeeping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52625"/>
            <a:ext cx="4343400" cy="42957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Maintenance program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Street </a:t>
            </a:r>
            <a:r>
              <a:rPr lang="en-US" dirty="0"/>
              <a:t>s</a:t>
            </a:r>
            <a:r>
              <a:rPr lang="en-US" dirty="0" smtClean="0"/>
              <a:t>weeping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Annual inspections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Record keeping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Impaired waters review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Annual report</a:t>
            </a:r>
          </a:p>
        </p:txBody>
      </p:sp>
      <p:pic>
        <p:nvPicPr>
          <p:cNvPr id="10244" name="Picture 4" descr="IMG_0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55" y="18288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292934"/>
      </a:dk1>
      <a:lt1>
        <a:srgbClr val="FFFFFF"/>
      </a:lt1>
      <a:dk2>
        <a:srgbClr val="475A72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ECEDD05EE994B9170DE0CAF91719D" ma:contentTypeVersion="0" ma:contentTypeDescription="Create a new document." ma:contentTypeScope="" ma:versionID="4bcc9f2b9a9c6f4150f46885f528581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416d6d839d81bfc79313a45ad768c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Report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8" nillable="true" ma:displayName="Owner" ma:description="Owner of this document" ma:list="UserInfo" ma:internalName="Report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ortOwner xmlns="http://schemas.microsoft.com/sharepoint/v3">
      <UserInfo>
        <DisplayName/>
        <AccountId xsi:nil="true"/>
        <AccountType/>
      </UserInfo>
    </ReportOwner>
  </documentManagement>
</p:properties>
</file>

<file path=customXml/itemProps1.xml><?xml version="1.0" encoding="utf-8"?>
<ds:datastoreItem xmlns:ds="http://schemas.openxmlformats.org/officeDocument/2006/customXml" ds:itemID="{413F6BFB-AD2A-4D1A-B2A5-04319508F03E}"/>
</file>

<file path=customXml/itemProps2.xml><?xml version="1.0" encoding="utf-8"?>
<ds:datastoreItem xmlns:ds="http://schemas.openxmlformats.org/officeDocument/2006/customXml" ds:itemID="{379793B5-D788-4B93-876E-4EE74CEB6EDE}"/>
</file>

<file path=customXml/itemProps3.xml><?xml version="1.0" encoding="utf-8"?>
<ds:datastoreItem xmlns:ds="http://schemas.openxmlformats.org/officeDocument/2006/customXml" ds:itemID="{B5121F1E-C9B9-4279-BD60-65B022E22872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</TotalTime>
  <Words>268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Clarity</vt:lpstr>
      <vt:lpstr>North Hennepin  Community College  MS4 Plan</vt:lpstr>
      <vt:lpstr>Background</vt:lpstr>
      <vt:lpstr>What is required by an MS4 Plan? </vt:lpstr>
      <vt:lpstr>MCM I – Public Education and Outreach</vt:lpstr>
      <vt:lpstr>PowerPoint Presentation</vt:lpstr>
      <vt:lpstr>MCM III – Illicit Discharge Detection and Elimination</vt:lpstr>
      <vt:lpstr>MCM IV – Construction Site Storm water run-off control</vt:lpstr>
      <vt:lpstr>MCM V – Post Construction Site Run-off Control </vt:lpstr>
      <vt:lpstr>MCM VI – Pollution Prevention/Good Housekeeping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Willing</dc:creator>
  <cp:lastModifiedBy>Tim Morrell</cp:lastModifiedBy>
  <cp:revision>20</cp:revision>
  <dcterms:created xsi:type="dcterms:W3CDTF">2011-03-30T16:44:32Z</dcterms:created>
  <dcterms:modified xsi:type="dcterms:W3CDTF">2015-02-09T16:25:36Z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0x0101004D3ECEDD05EE994B9170DE0CAF91719D</vt:lpwstr>
  </property>
</Properties>
</file>